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28" r:id="rId2"/>
    <p:sldId id="329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40" r:id="rId13"/>
    <p:sldId id="339" r:id="rId14"/>
    <p:sldId id="341" r:id="rId15"/>
    <p:sldId id="297" r:id="rId16"/>
  </p:sldIdLst>
  <p:sldSz cx="9144000" cy="6858000" type="screen4x3"/>
  <p:notesSz cx="6858000" cy="9144000"/>
  <p:embeddedFontLst>
    <p:embeddedFont>
      <p:font typeface="Calibri Light" pitchFamily="34" charset="0"/>
      <p:regular r:id="rId19"/>
      <p:italic r:id="rId20"/>
    </p:embeddedFon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맑은 고딕" pitchFamily="34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20E"/>
    <a:srgbClr val="E57003"/>
    <a:srgbClr val="0A67AF"/>
    <a:srgbClr val="0A674B"/>
    <a:srgbClr val="1C51A8"/>
    <a:srgbClr val="E1E1E1"/>
    <a:srgbClr val="016964"/>
    <a:srgbClr val="00A494"/>
    <a:srgbClr val="E6E6E6"/>
    <a:srgbClr val="E1A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1" autoAdjust="0"/>
    <p:restoredTop sz="94813" autoAdjust="0"/>
  </p:normalViewPr>
  <p:slideViewPr>
    <p:cSldViewPr>
      <p:cViewPr varScale="1">
        <p:scale>
          <a:sx n="69" d="100"/>
          <a:sy n="69" d="100"/>
        </p:scale>
        <p:origin x="-140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7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2162999" y="2420888"/>
            <a:ext cx="4523112" cy="208823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2023-08-16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86954"/>
            <a:ext cx="799288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86772" y="1268760"/>
            <a:ext cx="8009661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95536" y="86954"/>
            <a:ext cx="799288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386774" y="1268760"/>
            <a:ext cx="8009660" cy="5112568"/>
          </a:xfrm>
        </p:spPr>
        <p:txBody>
          <a:bodyPr>
            <a:normAutofit/>
          </a:bodyPr>
          <a:lstStyle>
            <a:lvl1pPr algn="l">
              <a:buNone/>
              <a:defRPr sz="1600" b="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b="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b="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b="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b="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947993" y="2348880"/>
            <a:ext cx="4887975" cy="237626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chemeClr val="tx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ATM Machine Simulation </a:t>
            </a:r>
            <a:endParaRPr lang="ko-KR" altLang="en-US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88900" y="4149080"/>
            <a:ext cx="3295268" cy="510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04200" y="6166383"/>
            <a:ext cx="1335600" cy="338400"/>
            <a:chOff x="5427663" y="6166383"/>
            <a:chExt cx="1335600" cy="338400"/>
          </a:xfrm>
        </p:grpSpPr>
        <p:sp>
          <p:nvSpPr>
            <p:cNvPr id="3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637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1124744"/>
            <a:ext cx="1872208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Withdraw:2</a:t>
            </a:r>
          </a:p>
          <a:p>
            <a:r>
              <a:rPr lang="en-US" dirty="0" smtClean="0"/>
              <a:t>If balance bellow 500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121321"/>
            <a:ext cx="41814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3068960"/>
            <a:ext cx="4139877" cy="286232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US" sz="1000" dirty="0"/>
              <a:t>                if (withdraw &gt; balance)</a:t>
            </a:r>
          </a:p>
          <a:p>
            <a:r>
              <a:rPr lang="en-US" sz="1000" dirty="0"/>
              <a:t>                {</a:t>
            </a:r>
          </a:p>
          <a:p>
            <a:r>
              <a:rPr lang="en-US" sz="1000" dirty="0"/>
              <a:t>                    </a:t>
            </a:r>
            <a:r>
              <a:rPr lang="en-US" sz="1000" dirty="0" err="1"/>
              <a:t>printf</a:t>
            </a:r>
            <a:r>
              <a:rPr lang="en-US" sz="1000" dirty="0"/>
              <a:t>("Insufficient balance. Please try again.\n");</a:t>
            </a:r>
          </a:p>
          <a:p>
            <a:r>
              <a:rPr lang="en-US" sz="1000" dirty="0"/>
              <a:t>                    break;</a:t>
            </a:r>
          </a:p>
          <a:p>
            <a:r>
              <a:rPr lang="en-US" sz="1000" dirty="0"/>
              <a:t>                }</a:t>
            </a:r>
          </a:p>
          <a:p>
            <a:r>
              <a:rPr lang="en-US" sz="1000" dirty="0"/>
              <a:t>                else</a:t>
            </a:r>
          </a:p>
          <a:p>
            <a:r>
              <a:rPr lang="en-US" sz="1000" dirty="0"/>
              <a:t>         </a:t>
            </a:r>
            <a:r>
              <a:rPr lang="en-US" sz="1000" dirty="0" smtClean="0"/>
              <a:t>       {</a:t>
            </a:r>
          </a:p>
          <a:p>
            <a:r>
              <a:rPr lang="en-US" sz="1000" dirty="0" smtClean="0"/>
              <a:t>                    balance = (balance - withdraw) - ((5 * withdraw) / 100);</a:t>
            </a:r>
          </a:p>
          <a:p>
            <a:r>
              <a:rPr lang="en-US" sz="1000" dirty="0" smtClean="0"/>
              <a:t>                    </a:t>
            </a:r>
            <a:r>
              <a:rPr lang="en-US" sz="1000" dirty="0" err="1"/>
              <a:t>printf</a:t>
            </a:r>
            <a:r>
              <a:rPr lang="en-US" sz="1000" dirty="0"/>
              <a:t>("\n");</a:t>
            </a:r>
          </a:p>
          <a:p>
            <a:r>
              <a:rPr lang="en-US" sz="1000" dirty="0"/>
              <a:t>                    </a:t>
            </a:r>
            <a:r>
              <a:rPr lang="en-US" sz="1000" dirty="0" err="1"/>
              <a:t>printf</a:t>
            </a:r>
            <a:r>
              <a:rPr lang="en-US" sz="1000" dirty="0"/>
              <a:t>("You have withdrawn %d. Your current balance is %d\n", withdraw, balance);</a:t>
            </a:r>
          </a:p>
          <a:p>
            <a:r>
              <a:rPr lang="en-US" sz="1000" dirty="0" smtClean="0"/>
              <a:t>                    </a:t>
            </a:r>
            <a:r>
              <a:rPr lang="en-US" sz="1000" dirty="0" err="1" smtClean="0"/>
              <a:t>accountInfo</a:t>
            </a:r>
            <a:r>
              <a:rPr lang="en-US" sz="1000" dirty="0" smtClean="0"/>
              <a:t> = </a:t>
            </a:r>
            <a:r>
              <a:rPr lang="en-US" sz="1000" dirty="0" err="1" smtClean="0"/>
              <a:t>fopen</a:t>
            </a:r>
            <a:r>
              <a:rPr lang="en-US" sz="1000" dirty="0" smtClean="0"/>
              <a:t>(filename, "w");</a:t>
            </a:r>
          </a:p>
          <a:p>
            <a:r>
              <a:rPr lang="en-US" sz="1000" dirty="0" smtClean="0"/>
              <a:t>                    </a:t>
            </a:r>
            <a:r>
              <a:rPr lang="en-US" sz="1000" dirty="0" err="1" smtClean="0"/>
              <a:t>fprintf</a:t>
            </a:r>
            <a:r>
              <a:rPr lang="en-US" sz="1000" dirty="0" smtClean="0"/>
              <a:t>(</a:t>
            </a:r>
            <a:r>
              <a:rPr lang="en-US" sz="1000" dirty="0" err="1" smtClean="0"/>
              <a:t>accountInfo</a:t>
            </a:r>
            <a:r>
              <a:rPr lang="en-US" sz="1000" dirty="0" smtClean="0"/>
              <a:t>, "%d", balance);</a:t>
            </a:r>
          </a:p>
          <a:p>
            <a:r>
              <a:rPr lang="en-US" sz="1000" dirty="0" smtClean="0"/>
              <a:t>                    </a:t>
            </a:r>
            <a:r>
              <a:rPr lang="en-US" sz="1000" dirty="0" err="1" smtClean="0"/>
              <a:t>fclose</a:t>
            </a:r>
            <a:r>
              <a:rPr lang="en-US" sz="1000" dirty="0" smtClean="0"/>
              <a:t>(</a:t>
            </a:r>
            <a:r>
              <a:rPr lang="en-US" sz="1000" dirty="0" err="1" smtClean="0"/>
              <a:t>accountInfo</a:t>
            </a:r>
            <a:r>
              <a:rPr lang="en-US" sz="1000" dirty="0" smtClean="0"/>
              <a:t>);</a:t>
            </a:r>
          </a:p>
          <a:p>
            <a:r>
              <a:rPr lang="en-US" sz="1000" dirty="0" smtClean="0"/>
              <a:t>                    break;</a:t>
            </a:r>
          </a:p>
          <a:p>
            <a:r>
              <a:rPr lang="en-US" sz="1000" dirty="0" smtClean="0"/>
              <a:t>                </a:t>
            </a:r>
            <a:r>
              <a:rPr lang="en-US" sz="1000" dirty="0"/>
              <a:t>}</a:t>
            </a:r>
          </a:p>
          <a:p>
            <a:r>
              <a:rPr lang="en-US" sz="1000" dirty="0"/>
              <a:t>            }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2" y="3933056"/>
            <a:ext cx="424815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801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Deposit :3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dirty="0" err="1"/>
              <a:t>printf</a:t>
            </a:r>
            <a:r>
              <a:rPr lang="en-US" sz="1200" dirty="0"/>
              <a:t>("Enter the amount you want to deposit: ");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scanf</a:t>
            </a:r>
            <a:r>
              <a:rPr lang="en-US" sz="1200" dirty="0"/>
              <a:t>("%d", &amp;deposit);</a:t>
            </a:r>
          </a:p>
          <a:p>
            <a:endParaRPr lang="en-US" sz="1200" dirty="0"/>
          </a:p>
          <a:p>
            <a:r>
              <a:rPr lang="en-US" sz="1200" dirty="0"/>
              <a:t>            balance = (balance + deposit) - ((2 * deposit) / 100);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printf</a:t>
            </a:r>
            <a:r>
              <a:rPr lang="en-US" sz="1200" dirty="0"/>
              <a:t>("\n");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printf</a:t>
            </a:r>
            <a:r>
              <a:rPr lang="en-US" sz="1200" dirty="0"/>
              <a:t>("You have deposited %d. Your current balance is %d\n", deposit, balance);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accountInfo</a:t>
            </a:r>
            <a:r>
              <a:rPr lang="en-US" sz="1200" dirty="0"/>
              <a:t> = </a:t>
            </a:r>
            <a:r>
              <a:rPr lang="en-US" sz="1200" dirty="0" err="1"/>
              <a:t>fopen</a:t>
            </a:r>
            <a:r>
              <a:rPr lang="en-US" sz="1200" dirty="0"/>
              <a:t>("Account Balance Information.txt", "w");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fprintf</a:t>
            </a:r>
            <a:r>
              <a:rPr lang="en-US" sz="1200" dirty="0"/>
              <a:t>(</a:t>
            </a:r>
            <a:r>
              <a:rPr lang="en-US" sz="1200" dirty="0" err="1"/>
              <a:t>accountInfo</a:t>
            </a:r>
            <a:r>
              <a:rPr lang="en-US" sz="1200" dirty="0"/>
              <a:t>, "balance: %d", balance);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fclose</a:t>
            </a:r>
            <a:r>
              <a:rPr lang="en-US" sz="1200" dirty="0"/>
              <a:t>(</a:t>
            </a:r>
            <a:r>
              <a:rPr lang="en-US" sz="1200" dirty="0" err="1"/>
              <a:t>accountInfo</a:t>
            </a:r>
            <a:r>
              <a:rPr lang="en-US" sz="1200" dirty="0"/>
              <a:t>);</a:t>
            </a:r>
          </a:p>
          <a:p>
            <a:r>
              <a:rPr lang="en-US" sz="1200" dirty="0"/>
              <a:t>            </a:t>
            </a:r>
            <a:r>
              <a:rPr lang="en-US" sz="1200" dirty="0" smtClean="0"/>
              <a:t>break;3</a:t>
            </a:r>
          </a:p>
          <a:p>
            <a:endParaRPr lang="en-US" sz="1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285109"/>
            <a:ext cx="42005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225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1196752"/>
            <a:ext cx="266429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Password don’t match: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96752"/>
            <a:ext cx="24669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43608" y="2276872"/>
            <a:ext cx="252028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If update password don’t match 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334022"/>
            <a:ext cx="236220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119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Password change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p3;</a:t>
            </a:r>
          </a:p>
          <a:p>
            <a:r>
              <a:rPr lang="en-US" dirty="0"/>
              <a:t>            </a:t>
            </a:r>
            <a:r>
              <a:rPr lang="en-US" dirty="0" err="1"/>
              <a:t>printf</a:t>
            </a:r>
            <a:r>
              <a:rPr lang="en-US" dirty="0"/>
              <a:t>("Enter your old password: ");</a:t>
            </a:r>
          </a:p>
          <a:p>
            <a:r>
              <a:rPr lang="en-US" dirty="0"/>
              <a:t>            </a:t>
            </a:r>
            <a:r>
              <a:rPr lang="en-US" dirty="0" err="1"/>
              <a:t>scanf</a:t>
            </a:r>
            <a:r>
              <a:rPr lang="en-US" dirty="0"/>
              <a:t>("%d", &amp;p3);</a:t>
            </a:r>
          </a:p>
          <a:p>
            <a:r>
              <a:rPr lang="en-US" dirty="0"/>
              <a:t>            for (</a:t>
            </a:r>
            <a:r>
              <a:rPr lang="en-US" dirty="0" err="1"/>
              <a:t>int</a:t>
            </a:r>
            <a:r>
              <a:rPr lang="en-US" dirty="0"/>
              <a:t> i = 0; i &lt; 3; i++)</a:t>
            </a:r>
          </a:p>
          <a:p>
            <a:r>
              <a:rPr lang="en-US" dirty="0"/>
              <a:t>            {</a:t>
            </a:r>
          </a:p>
          <a:p>
            <a:r>
              <a:rPr lang="en-US" dirty="0"/>
              <a:t>                if (p3 != p)</a:t>
            </a:r>
          </a:p>
          <a:p>
            <a:r>
              <a:rPr lang="en-US" dirty="0"/>
              <a:t>                {</a:t>
            </a:r>
          </a:p>
          <a:p>
            <a:r>
              <a:rPr lang="en-US" dirty="0"/>
              <a:t>                    </a:t>
            </a:r>
            <a:r>
              <a:rPr lang="en-US" dirty="0" err="1"/>
              <a:t>printf</a:t>
            </a:r>
            <a:r>
              <a:rPr lang="en-US" dirty="0"/>
              <a:t>("Wrong password! Try again.\n");</a:t>
            </a:r>
          </a:p>
          <a:p>
            <a:r>
              <a:rPr lang="en-US" dirty="0"/>
              <a:t>                    </a:t>
            </a:r>
            <a:r>
              <a:rPr lang="en-US" dirty="0" err="1"/>
              <a:t>scanf</a:t>
            </a:r>
            <a:r>
              <a:rPr lang="en-US" dirty="0"/>
              <a:t>("%d", &amp;p3);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    else</a:t>
            </a:r>
          </a:p>
          <a:p>
            <a:r>
              <a:rPr lang="en-US" dirty="0"/>
              <a:t>                {</a:t>
            </a:r>
          </a:p>
          <a:p>
            <a:r>
              <a:rPr lang="en-US" dirty="0"/>
              <a:t>                    </a:t>
            </a:r>
            <a:r>
              <a:rPr lang="en-US" dirty="0" err="1"/>
              <a:t>printf</a:t>
            </a:r>
            <a:r>
              <a:rPr lang="en-US" dirty="0"/>
              <a:t>("Enter your new password: ");</a:t>
            </a:r>
          </a:p>
          <a:p>
            <a:r>
              <a:rPr lang="en-US" dirty="0"/>
              <a:t>                    </a:t>
            </a:r>
            <a:r>
              <a:rPr lang="en-US" dirty="0" err="1"/>
              <a:t>int</a:t>
            </a:r>
            <a:r>
              <a:rPr lang="en-US" dirty="0"/>
              <a:t> p1, p2;</a:t>
            </a:r>
          </a:p>
          <a:p>
            <a:r>
              <a:rPr lang="en-US" dirty="0"/>
              <a:t>                    </a:t>
            </a:r>
            <a:r>
              <a:rPr lang="en-US" dirty="0" err="1"/>
              <a:t>scanf</a:t>
            </a:r>
            <a:r>
              <a:rPr lang="en-US" dirty="0"/>
              <a:t>("%d", &amp;p1);</a:t>
            </a:r>
          </a:p>
          <a:p>
            <a:r>
              <a:rPr lang="en-US" dirty="0"/>
              <a:t>                    </a:t>
            </a:r>
            <a:r>
              <a:rPr lang="en-US" dirty="0" err="1"/>
              <a:t>printf</a:t>
            </a:r>
            <a:r>
              <a:rPr lang="en-US" dirty="0"/>
              <a:t>("Confirm password: ");</a:t>
            </a:r>
          </a:p>
          <a:p>
            <a:r>
              <a:rPr lang="en-US" dirty="0"/>
              <a:t>                    </a:t>
            </a:r>
            <a:r>
              <a:rPr lang="en-US" dirty="0" err="1"/>
              <a:t>scanf</a:t>
            </a:r>
            <a:r>
              <a:rPr lang="en-US" dirty="0"/>
              <a:t>("%d", &amp;p2);</a:t>
            </a:r>
          </a:p>
          <a:p>
            <a:r>
              <a:rPr lang="en-US" dirty="0"/>
              <a:t>                    if (p1 == p2)</a:t>
            </a:r>
          </a:p>
          <a:p>
            <a:r>
              <a:rPr lang="en-US" dirty="0"/>
              <a:t>                    {</a:t>
            </a:r>
          </a:p>
          <a:p>
            <a:r>
              <a:rPr lang="en-US" dirty="0"/>
              <a:t>                        </a:t>
            </a:r>
            <a:r>
              <a:rPr lang="en-US" dirty="0" err="1"/>
              <a:t>printf</a:t>
            </a:r>
            <a:r>
              <a:rPr lang="en-US" dirty="0"/>
              <a:t>("Your password is updated.\n");</a:t>
            </a:r>
          </a:p>
          <a:p>
            <a:r>
              <a:rPr lang="en-US" dirty="0"/>
              <a:t>                        </a:t>
            </a:r>
            <a:r>
              <a:rPr lang="en-US" dirty="0" err="1"/>
              <a:t>accountInfo</a:t>
            </a:r>
            <a:r>
              <a:rPr lang="en-US" dirty="0"/>
              <a:t> = </a:t>
            </a:r>
            <a:r>
              <a:rPr lang="en-US" dirty="0" err="1"/>
              <a:t>fopen</a:t>
            </a:r>
            <a:r>
              <a:rPr lang="en-US" dirty="0"/>
              <a:t>("Account Balance Information.txt", "w");</a:t>
            </a:r>
          </a:p>
          <a:p>
            <a:r>
              <a:rPr lang="en-US" dirty="0"/>
              <a:t>                        </a:t>
            </a:r>
            <a:r>
              <a:rPr lang="en-US" dirty="0" err="1"/>
              <a:t>fprintf</a:t>
            </a:r>
            <a:r>
              <a:rPr lang="en-US" dirty="0"/>
              <a:t>(</a:t>
            </a:r>
            <a:r>
              <a:rPr lang="en-US" dirty="0" err="1"/>
              <a:t>accountInfo</a:t>
            </a:r>
            <a:r>
              <a:rPr lang="en-US" dirty="0"/>
              <a:t>, "Pin: %d\n", p2);</a:t>
            </a:r>
          </a:p>
          <a:p>
            <a:r>
              <a:rPr lang="en-US" dirty="0"/>
              <a:t>                        </a:t>
            </a:r>
            <a:r>
              <a:rPr lang="en-US" dirty="0" err="1"/>
              <a:t>fclose</a:t>
            </a:r>
            <a:r>
              <a:rPr lang="en-US" dirty="0"/>
              <a:t>(</a:t>
            </a:r>
            <a:r>
              <a:rPr lang="en-US" dirty="0" err="1"/>
              <a:t>accountInfo</a:t>
            </a:r>
            <a:r>
              <a:rPr lang="en-US" dirty="0"/>
              <a:t>);</a:t>
            </a:r>
          </a:p>
          <a:p>
            <a:r>
              <a:rPr lang="en-US" dirty="0"/>
              <a:t>                        break;</a:t>
            </a:r>
          </a:p>
          <a:p>
            <a:r>
              <a:rPr lang="en-US" dirty="0"/>
              <a:t>                    }</a:t>
            </a:r>
          </a:p>
          <a:p>
            <a:r>
              <a:rPr lang="en-US" dirty="0"/>
              <a:t>                    else</a:t>
            </a:r>
          </a:p>
          <a:p>
            <a:r>
              <a:rPr lang="en-US" dirty="0"/>
              <a:t>                    {</a:t>
            </a:r>
          </a:p>
          <a:p>
            <a:r>
              <a:rPr lang="en-US" dirty="0"/>
              <a:t>                        </a:t>
            </a:r>
            <a:r>
              <a:rPr lang="en-US" dirty="0" err="1"/>
              <a:t>printf</a:t>
            </a:r>
            <a:r>
              <a:rPr lang="en-US" dirty="0"/>
              <a:t>("Invalid password! Try again.\n");</a:t>
            </a:r>
          </a:p>
          <a:p>
            <a:r>
              <a:rPr lang="en-US" dirty="0"/>
              <a:t>                    }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    break;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412776"/>
            <a:ext cx="3384376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103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85399"/>
            <a:ext cx="295232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Exit:5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07" y="1916832"/>
            <a:ext cx="324036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400" dirty="0" err="1"/>
              <a:t>printf</a:t>
            </a:r>
            <a:r>
              <a:rPr lang="en-US" sz="1400" dirty="0"/>
              <a:t>("\n");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printf</a:t>
            </a:r>
            <a:r>
              <a:rPr lang="en-US" sz="1400" dirty="0"/>
              <a:t>("Thank you, Ibrahim, for using </a:t>
            </a:r>
            <a:r>
              <a:rPr lang="en-US" sz="1400" dirty="0" err="1"/>
              <a:t>OurBank</a:t>
            </a:r>
            <a:r>
              <a:rPr lang="en-US" sz="1400" dirty="0"/>
              <a:t> ATM!\n");</a:t>
            </a:r>
          </a:p>
          <a:p>
            <a:r>
              <a:rPr lang="en-US" sz="1400" dirty="0"/>
              <a:t>            break;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006" y="1254731"/>
            <a:ext cx="4252466" cy="390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066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THANK</a:t>
            </a:r>
            <a:br>
              <a:rPr lang="en-US" altLang="ko-KR" dirty="0" smtClean="0"/>
            </a:br>
            <a:r>
              <a:rPr lang="en-US" altLang="ko-KR" dirty="0" smtClean="0"/>
              <a:t>YOU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0" dirty="0"/>
              <a:t>Submitted by</a:t>
            </a:r>
            <a:r>
              <a:rPr lang="en-US" sz="2800" i="0" dirty="0" smtClean="0"/>
              <a:t>: Ibrahim </a:t>
            </a:r>
            <a:r>
              <a:rPr lang="en-US" sz="2800" i="0" dirty="0" err="1" smtClean="0"/>
              <a:t>Kholilulla</a:t>
            </a:r>
            <a:endParaRPr lang="en-US" sz="2800" i="0" dirty="0" smtClean="0"/>
          </a:p>
          <a:p>
            <a:r>
              <a:rPr lang="en-US" sz="2800" i="0" dirty="0" smtClean="0"/>
              <a:t>Id:213061001</a:t>
            </a:r>
          </a:p>
          <a:p>
            <a:r>
              <a:rPr lang="en-US" sz="2800" i="0" dirty="0" smtClean="0"/>
              <a:t>Department : CSIT</a:t>
            </a:r>
          </a:p>
          <a:p>
            <a:r>
              <a:rPr lang="en-US" sz="2800" i="0" dirty="0" smtClean="0"/>
              <a:t>Batch: 28</a:t>
            </a:r>
            <a:r>
              <a:rPr lang="en-US" sz="2800" i="0" baseline="30000" dirty="0" smtClean="0"/>
              <a:t>th</a:t>
            </a:r>
            <a:endParaRPr lang="en-US" sz="2800" i="0" dirty="0" smtClean="0"/>
          </a:p>
          <a:p>
            <a:r>
              <a:rPr lang="en-US" sz="2800" i="0" dirty="0" smtClean="0"/>
              <a:t>Semester :5</a:t>
            </a:r>
            <a:r>
              <a:rPr lang="en-US" sz="2800" i="0" baseline="30000" dirty="0" smtClean="0"/>
              <a:t>th</a:t>
            </a:r>
            <a:endParaRPr lang="en-US" sz="2800" i="0" dirty="0" smtClean="0"/>
          </a:p>
          <a:p>
            <a:r>
              <a:rPr lang="en-US" sz="2800" i="0" dirty="0" smtClean="0"/>
              <a:t>Course name: project 1</a:t>
            </a:r>
          </a:p>
          <a:p>
            <a:r>
              <a:rPr lang="en-US" sz="2800" i="0" dirty="0" smtClean="0"/>
              <a:t>Course code</a:t>
            </a:r>
            <a:r>
              <a:rPr lang="en-US" sz="2800" i="0" smtClean="0"/>
              <a:t>: ict-2302</a:t>
            </a:r>
            <a:endParaRPr lang="en-US" sz="2800" i="0" dirty="0" smtClean="0"/>
          </a:p>
          <a:p>
            <a:endParaRPr lang="en-US" sz="2800" i="0" dirty="0"/>
          </a:p>
          <a:p>
            <a:endParaRPr lang="en-US" sz="2800" i="0" dirty="0" smtClean="0"/>
          </a:p>
          <a:p>
            <a:endParaRPr lang="en-US" sz="2800" i="0" dirty="0"/>
          </a:p>
          <a:p>
            <a:endParaRPr lang="en-US" sz="2800" i="0" dirty="0"/>
          </a:p>
        </p:txBody>
      </p:sp>
    </p:spTree>
    <p:extLst>
      <p:ext uri="{BB962C8B-B14F-4D97-AF65-F5344CB8AC3E}">
        <p14:creationId xmlns:p14="http://schemas.microsoft.com/office/powerpoint/2010/main" val="352676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3568" y="1268760"/>
            <a:ext cx="61926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Submitted to: </a:t>
            </a:r>
            <a:r>
              <a:rPr lang="en-US" sz="3200" b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Mr</a:t>
            </a:r>
            <a:r>
              <a:rPr lang="en-US" sz="3200" b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. </a:t>
            </a:r>
            <a:r>
              <a:rPr lang="en-US" sz="3200" b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Mehedi</a:t>
            </a:r>
            <a:r>
              <a:rPr lang="en-US" sz="32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Hasan</a:t>
            </a:r>
            <a:endParaRPr lang="en-US" sz="32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sz="32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sz="32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Lecturer of </a:t>
            </a:r>
            <a:r>
              <a:rPr lang="en-US" sz="32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SMUCT</a:t>
            </a:r>
            <a:endParaRPr lang="en-US" sz="32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sz="32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sz="32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Department :CSE &amp; CSIT</a:t>
            </a:r>
            <a:endParaRPr lang="en-US" sz="32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32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ATM MACHINE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ATM MATCHINE IS  A alternative of a cash counter 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Can get money anytime.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From anywhere can get cash by the  machine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5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83768" y="278764"/>
            <a:ext cx="496855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About the project</a:t>
            </a:r>
            <a:endParaRPr lang="en-US" sz="54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2636912"/>
            <a:ext cx="5976664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This project made by c programming . It contain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Balance check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Balance withdraw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Cash deposit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Password change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flipH="1">
            <a:off x="8172400" y="3861048"/>
            <a:ext cx="14401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0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1052736"/>
            <a:ext cx="3024336" cy="23083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Enter password : 1234</a:t>
            </a:r>
          </a:p>
          <a:p>
            <a:endParaRPr lang="en-US" dirty="0" smtClean="0"/>
          </a:p>
          <a:p>
            <a:r>
              <a:rPr lang="en-US" dirty="0" err="1"/>
              <a:t>printf</a:t>
            </a:r>
            <a:r>
              <a:rPr lang="en-US" dirty="0"/>
              <a:t>("\</a:t>
            </a:r>
            <a:r>
              <a:rPr lang="en-US" dirty="0" err="1"/>
              <a:t>nEnter</a:t>
            </a:r>
            <a:r>
              <a:rPr lang="en-US" dirty="0"/>
              <a:t> your PIN: ");</a:t>
            </a:r>
          </a:p>
          <a:p>
            <a:r>
              <a:rPr lang="en-US" dirty="0"/>
              <a:t>    </a:t>
            </a:r>
            <a:r>
              <a:rPr lang="en-US" dirty="0" err="1"/>
              <a:t>accountInfo</a:t>
            </a:r>
            <a:r>
              <a:rPr lang="en-US" dirty="0"/>
              <a:t> = </a:t>
            </a:r>
            <a:r>
              <a:rPr lang="en-US" dirty="0" err="1"/>
              <a:t>fopen</a:t>
            </a:r>
            <a:r>
              <a:rPr lang="en-US" dirty="0"/>
              <a:t>("Account Balance Information.txt", "r");</a:t>
            </a:r>
          </a:p>
          <a:p>
            <a:r>
              <a:rPr lang="en-US" dirty="0"/>
              <a:t>    </a:t>
            </a:r>
            <a:r>
              <a:rPr lang="en-US" dirty="0" err="1"/>
              <a:t>scanf</a:t>
            </a:r>
            <a:r>
              <a:rPr lang="en-US" dirty="0"/>
              <a:t>("%d", &amp;pin);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14" y="3501008"/>
            <a:ext cx="3467075" cy="2471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929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68" y="260648"/>
            <a:ext cx="3816424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Invalid pin if entered:</a:t>
            </a:r>
          </a:p>
          <a:p>
            <a:endParaRPr lang="en-US" sz="1400" dirty="0"/>
          </a:p>
          <a:p>
            <a:r>
              <a:rPr lang="en-US" sz="1400" dirty="0"/>
              <a:t>    while (pin != p &amp;&amp; attempt &lt; </a:t>
            </a:r>
            <a:r>
              <a:rPr lang="en-US" sz="1400" dirty="0" smtClean="0"/>
              <a:t>2)</a:t>
            </a:r>
            <a:endParaRPr lang="en-US" sz="1400" dirty="0"/>
          </a:p>
          <a:p>
            <a:r>
              <a:rPr lang="en-US" sz="1400" dirty="0"/>
              <a:t>    {</a:t>
            </a:r>
          </a:p>
          <a:p>
            <a:r>
              <a:rPr lang="en-US" sz="1400" dirty="0"/>
              <a:t>        attempt++;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printf</a:t>
            </a:r>
            <a:r>
              <a:rPr lang="en-US" sz="1400" dirty="0"/>
              <a:t>("Invalid PIN. Please try again.\n");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printf</a:t>
            </a:r>
            <a:r>
              <a:rPr lang="en-US" sz="1400" dirty="0"/>
              <a:t>("Enter your PIN: ");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scanf</a:t>
            </a:r>
            <a:r>
              <a:rPr lang="en-US" sz="1400" dirty="0"/>
              <a:t>("%d", &amp;pin);</a:t>
            </a:r>
          </a:p>
          <a:p>
            <a:r>
              <a:rPr lang="en-US" sz="1400" dirty="0"/>
              <a:t>    }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788" y="260648"/>
            <a:ext cx="331470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3008957"/>
            <a:ext cx="2952328" cy="2862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After enter three time wrong password :</a:t>
            </a:r>
          </a:p>
          <a:p>
            <a:r>
              <a:rPr lang="en-US" dirty="0"/>
              <a:t> if (attempt == </a:t>
            </a:r>
            <a:r>
              <a:rPr lang="en-US" dirty="0" smtClean="0"/>
              <a:t>2 </a:t>
            </a:r>
            <a:r>
              <a:rPr lang="en-US" dirty="0"/>
              <a:t>&amp;&amp; pin != p)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("You have entered an incorrect PIN too many times. Your card is now blocked.\n");</a:t>
            </a:r>
          </a:p>
          <a:p>
            <a:r>
              <a:rPr lang="en-US" dirty="0"/>
              <a:t>        return 0;</a:t>
            </a:r>
          </a:p>
          <a:p>
            <a:r>
              <a:rPr lang="en-US" dirty="0"/>
              <a:t>    }</a:t>
            </a:r>
            <a:endParaRPr lang="en-US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780928"/>
            <a:ext cx="4680521" cy="374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78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87313"/>
            <a:ext cx="7993063" cy="796925"/>
          </a:xfrm>
        </p:spPr>
        <p:txBody>
          <a:bodyPr/>
          <a:lstStyle/>
          <a:p>
            <a:r>
              <a:rPr lang="en-US" dirty="0" smtClean="0">
                <a:solidFill>
                  <a:srgbClr val="F6C20E"/>
                </a:solidFill>
              </a:rPr>
              <a:t>After enter correct password.</a:t>
            </a:r>
            <a:endParaRPr lang="en-US" dirty="0">
              <a:solidFill>
                <a:srgbClr val="F6C20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268413"/>
            <a:ext cx="8008938" cy="511333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F6C20E"/>
                </a:solidFill>
              </a:rPr>
              <a:t>printf</a:t>
            </a:r>
            <a:r>
              <a:rPr lang="en-US" dirty="0" smtClean="0">
                <a:solidFill>
                  <a:srgbClr val="F6C20E"/>
                </a:solidFill>
              </a:rPr>
              <a:t>(“\</a:t>
            </a:r>
            <a:r>
              <a:rPr lang="en-US" dirty="0" err="1" smtClean="0">
                <a:solidFill>
                  <a:srgbClr val="F6C20E"/>
                </a:solidFill>
              </a:rPr>
              <a:t>nEnter</a:t>
            </a:r>
            <a:r>
              <a:rPr lang="en-US" dirty="0" smtClean="0">
                <a:solidFill>
                  <a:srgbClr val="F6C20E"/>
                </a:solidFill>
              </a:rPr>
              <a:t> </a:t>
            </a:r>
            <a:r>
              <a:rPr lang="en-US" dirty="0">
                <a:solidFill>
                  <a:srgbClr val="F6C20E"/>
                </a:solidFill>
              </a:rPr>
              <a:t>your PIN: ");</a:t>
            </a:r>
          </a:p>
          <a:p>
            <a:pPr marL="0" indent="0">
              <a:buNone/>
            </a:pPr>
            <a:r>
              <a:rPr lang="en-US" dirty="0">
                <a:solidFill>
                  <a:srgbClr val="F6C20E"/>
                </a:solidFill>
              </a:rPr>
              <a:t>    </a:t>
            </a:r>
            <a:r>
              <a:rPr lang="en-US" dirty="0" err="1">
                <a:solidFill>
                  <a:srgbClr val="F6C20E"/>
                </a:solidFill>
              </a:rPr>
              <a:t>accountInfo</a:t>
            </a:r>
            <a:r>
              <a:rPr lang="en-US" dirty="0">
                <a:solidFill>
                  <a:srgbClr val="F6C20E"/>
                </a:solidFill>
              </a:rPr>
              <a:t> = </a:t>
            </a:r>
            <a:r>
              <a:rPr lang="en-US" dirty="0" err="1">
                <a:solidFill>
                  <a:srgbClr val="F6C20E"/>
                </a:solidFill>
              </a:rPr>
              <a:t>fopen</a:t>
            </a:r>
            <a:r>
              <a:rPr lang="en-US" dirty="0">
                <a:solidFill>
                  <a:srgbClr val="F6C20E"/>
                </a:solidFill>
              </a:rPr>
              <a:t>("Account Balance Information.txt", "r");</a:t>
            </a:r>
          </a:p>
          <a:p>
            <a:pPr marL="0" indent="0">
              <a:buNone/>
            </a:pPr>
            <a:r>
              <a:rPr lang="en-US" dirty="0">
                <a:solidFill>
                  <a:srgbClr val="F6C20E"/>
                </a:solidFill>
              </a:rPr>
              <a:t>    </a:t>
            </a:r>
            <a:r>
              <a:rPr lang="en-US" dirty="0" err="1">
                <a:solidFill>
                  <a:srgbClr val="F6C20E"/>
                </a:solidFill>
              </a:rPr>
              <a:t>scanf</a:t>
            </a:r>
            <a:r>
              <a:rPr lang="en-US" dirty="0">
                <a:solidFill>
                  <a:srgbClr val="F6C20E"/>
                </a:solidFill>
              </a:rPr>
              <a:t>("%d", &amp;pin</a:t>
            </a:r>
            <a:r>
              <a:rPr lang="en-US" dirty="0" smtClean="0">
                <a:solidFill>
                  <a:srgbClr val="F6C20E"/>
                </a:solidFill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rgbClr val="F6C20E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6C20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212976"/>
            <a:ext cx="6624736" cy="285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38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1196752"/>
            <a:ext cx="3600400" cy="28623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Check balance:1</a:t>
            </a:r>
          </a:p>
          <a:p>
            <a:r>
              <a:rPr lang="en-US" dirty="0"/>
              <a:t> </a:t>
            </a:r>
            <a:r>
              <a:rPr lang="en-US" dirty="0" err="1"/>
              <a:t>printf</a:t>
            </a:r>
            <a:r>
              <a:rPr lang="en-US" dirty="0"/>
              <a:t>("\n");</a:t>
            </a:r>
          </a:p>
          <a:p>
            <a:r>
              <a:rPr lang="en-US" dirty="0"/>
              <a:t>            </a:t>
            </a:r>
            <a:r>
              <a:rPr lang="en-US" dirty="0" err="1"/>
              <a:t>printf</a:t>
            </a:r>
            <a:r>
              <a:rPr lang="en-US" dirty="0"/>
              <a:t>("Your current balance is %d\n", balance);</a:t>
            </a:r>
          </a:p>
          <a:p>
            <a:r>
              <a:rPr lang="en-US" dirty="0"/>
              <a:t>            </a:t>
            </a:r>
            <a:r>
              <a:rPr lang="en-US" dirty="0" err="1"/>
              <a:t>accountInfo</a:t>
            </a:r>
            <a:r>
              <a:rPr lang="en-US" dirty="0"/>
              <a:t> = </a:t>
            </a:r>
            <a:r>
              <a:rPr lang="en-US" dirty="0" err="1"/>
              <a:t>fopen</a:t>
            </a:r>
            <a:r>
              <a:rPr lang="en-US" dirty="0"/>
              <a:t>(filename, "w");</a:t>
            </a:r>
          </a:p>
          <a:p>
            <a:r>
              <a:rPr lang="en-US" dirty="0"/>
              <a:t>            </a:t>
            </a:r>
            <a:r>
              <a:rPr lang="en-US" dirty="0" err="1"/>
              <a:t>fprintf</a:t>
            </a:r>
            <a:r>
              <a:rPr lang="en-US" dirty="0"/>
              <a:t>(</a:t>
            </a:r>
            <a:r>
              <a:rPr lang="en-US" dirty="0" err="1"/>
              <a:t>accountInfo</a:t>
            </a:r>
            <a:r>
              <a:rPr lang="en-US" dirty="0"/>
              <a:t>, "%d", balance);</a:t>
            </a:r>
          </a:p>
          <a:p>
            <a:r>
              <a:rPr lang="en-US" dirty="0"/>
              <a:t>            </a:t>
            </a:r>
            <a:r>
              <a:rPr lang="en-US" dirty="0" err="1"/>
              <a:t>fclose</a:t>
            </a:r>
            <a:r>
              <a:rPr lang="en-US" dirty="0"/>
              <a:t>(</a:t>
            </a:r>
            <a:r>
              <a:rPr lang="en-US" dirty="0" err="1"/>
              <a:t>accountInfo</a:t>
            </a:r>
            <a:r>
              <a:rPr lang="en-US" dirty="0"/>
              <a:t>);</a:t>
            </a:r>
          </a:p>
          <a:p>
            <a:r>
              <a:rPr lang="en-US" dirty="0"/>
              <a:t>            break;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40768"/>
            <a:ext cx="3888432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819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24102</TotalTime>
  <Words>712</Words>
  <Application>Microsoft Office PowerPoint</Application>
  <PresentationFormat>On-screen Show (4:3)</PresentationFormat>
  <Paragraphs>128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 Light</vt:lpstr>
      <vt:lpstr>Calibri</vt:lpstr>
      <vt:lpstr>굴림체</vt:lpstr>
      <vt:lpstr>맑은 고딕</vt:lpstr>
      <vt:lpstr>굴림</vt:lpstr>
      <vt:lpstr>Office 테마</vt:lpstr>
      <vt:lpstr>ATM Machine Simulation </vt:lpstr>
      <vt:lpstr>PowerPoint Presentation</vt:lpstr>
      <vt:lpstr>PowerPoint Presentation</vt:lpstr>
      <vt:lpstr>WHAT IS A ATM MACHINE ?</vt:lpstr>
      <vt:lpstr>PowerPoint Presentation</vt:lpstr>
      <vt:lpstr>PowerPoint Presentation</vt:lpstr>
      <vt:lpstr>PowerPoint Presentation</vt:lpstr>
      <vt:lpstr>After enter correct password.</vt:lpstr>
      <vt:lpstr>PowerPoint Presentation</vt:lpstr>
      <vt:lpstr>PowerPoint Presentation</vt:lpstr>
      <vt:lpstr>Deposit :3</vt:lpstr>
      <vt:lpstr>PowerPoint Presentation</vt:lpstr>
      <vt:lpstr>Password change </vt:lpstr>
      <vt:lpstr>PowerPoint Presentation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mondol</cp:lastModifiedBy>
  <cp:revision>14</cp:revision>
  <dcterms:created xsi:type="dcterms:W3CDTF">2010-02-01T08:03:16Z</dcterms:created>
  <dcterms:modified xsi:type="dcterms:W3CDTF">2023-08-16T06:03:04Z</dcterms:modified>
  <cp:category>www.slidemembers.com</cp:category>
</cp:coreProperties>
</file>